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000"/>
    <a:srgbClr val="0C2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89551" autoAdjust="0"/>
  </p:normalViewPr>
  <p:slideViewPr>
    <p:cSldViewPr snapToGrid="0" snapToObjects="1">
      <p:cViewPr varScale="1">
        <p:scale>
          <a:sx n="112" d="100"/>
          <a:sy n="11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C8DB4B-0142-4D00-8D36-4B02FD9ACA86}" type="datetimeFigureOut">
              <a:rPr lang="en-US"/>
              <a:pPr>
                <a:defRPr/>
              </a:pPr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A6E8A1-FF87-40EB-89D2-6923A646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69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E2A0F2-B886-43F5-80F3-26E60AE85FDF}" type="datetimeFigureOut">
              <a:rPr lang="en-US"/>
              <a:pPr>
                <a:defRPr/>
              </a:pPr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3228DB-A70D-4B7F-9FE4-EDF1C9251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55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CDD6B-D39C-467A-8C0F-FD531CCB19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1097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University of Texas at San Antonio, One UTSA Circle, San Antonio, TX 78249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108FB6-F90C-4AF5-A931-16A62ADAC76A}"/>
              </a:ext>
            </a:extLst>
          </p:cNvPr>
          <p:cNvSpPr/>
          <p:nvPr userDrawn="1"/>
        </p:nvSpPr>
        <p:spPr>
          <a:xfrm>
            <a:off x="0" y="68368"/>
            <a:ext cx="12192000" cy="6858000"/>
          </a:xfrm>
          <a:prstGeom prst="rect">
            <a:avLst/>
          </a:prstGeom>
          <a:solidFill>
            <a:srgbClr val="0C23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32D60E8-EB2A-4001-9560-079D86D74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4218" y="2284251"/>
            <a:ext cx="4588473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D1366E9-656E-49EC-A014-336391232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4217" y="3766559"/>
            <a:ext cx="45884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2853FB-B92A-4D0C-868B-BDE49F52C32A}"/>
              </a:ext>
            </a:extLst>
          </p:cNvPr>
          <p:cNvCxnSpPr/>
          <p:nvPr userDrawn="1"/>
        </p:nvCxnSpPr>
        <p:spPr>
          <a:xfrm>
            <a:off x="6119374" y="2130425"/>
            <a:ext cx="0" cy="3508375"/>
          </a:xfrm>
          <a:prstGeom prst="line">
            <a:avLst/>
          </a:prstGeom>
          <a:ln>
            <a:solidFill>
              <a:srgbClr val="F26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1814FF5D-CA07-4F72-9B7A-0F90758E8F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468" y="3801119"/>
            <a:ext cx="3229173" cy="914400"/>
          </a:xfrm>
          <a:prstGeom prst="rect">
            <a:avLst/>
          </a:prstGeom>
        </p:spPr>
      </p:pic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6573BC9D-B682-4B9D-80BB-55A8FC8756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7468" y="2487970"/>
            <a:ext cx="2238222" cy="73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61543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8368004-6CFE-4A7F-BF96-8AD2C2A2F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A39F64-1D76-4E64-8135-9E7AE079E2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8646FE1-DFAF-4A15-A7E9-846BD9DB9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2D0A81D-A57A-4DDD-BA9D-C1F675251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1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92D7117-6943-44A0-9C6C-54982A57C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E5A45A1-CC96-4A18-B5E4-632C9C4B0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7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98C2D77-754E-4193-84C1-97A0239F1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9070FD7-AD4E-445C-8560-06507F0F7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2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AD70DBB-D38D-4F35-A089-0FF0BF703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CEBFC43-64C6-4649-9F41-398A3ACF4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4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46823"/>
            <a:ext cx="53848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46823"/>
            <a:ext cx="53848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73DEC87-6DDB-435E-A309-388744956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E843910-E670-4601-88A4-1324617DD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0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64297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04059"/>
            <a:ext cx="5386917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86429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04059"/>
            <a:ext cx="5389033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09391A10-97CD-4646-B439-DA3A3C3586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53A551E-1853-480C-B17C-F5ACF394D5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2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76AFDD0-42D8-4226-AC16-62747CD48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6061B0A-4A89-4F68-847E-02F131742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0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E90F62F-6744-45EC-BA34-EC129FF9D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054A392-1F58-429A-8A69-FCD4646DB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3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9601"/>
            <a:ext cx="6815667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8" y="1844294"/>
            <a:ext cx="4011084" cy="42818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773BB78-9C4F-4C48-B64B-92B18BCF0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B8D9B4D-6705-4EB6-9D46-A7406BA38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7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609600" y="6032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Session Overview</a:t>
            </a:r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609600" y="1755775"/>
            <a:ext cx="109728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Introductions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Program Overview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General Management Track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Health Professionals Track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Alumni Perspective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Worksheet Exercise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  <p:grpSp>
        <p:nvGrpSpPr>
          <p:cNvPr id="1031" name="Group 20"/>
          <p:cNvGrpSpPr>
            <a:grpSpLocks/>
          </p:cNvGrpSpPr>
          <p:nvPr userDrawn="1"/>
        </p:nvGrpSpPr>
        <p:grpSpPr bwMode="auto">
          <a:xfrm>
            <a:off x="0" y="0"/>
            <a:ext cx="12192000" cy="590550"/>
            <a:chOff x="406400" y="-1091293"/>
            <a:chExt cx="12192000" cy="590550"/>
          </a:xfrm>
        </p:grpSpPr>
        <p:sp>
          <p:nvSpPr>
            <p:cNvPr id="1032" name="Rectangle 21"/>
            <p:cNvSpPr>
              <a:spLocks noChangeArrowheads="1"/>
            </p:cNvSpPr>
            <p:nvPr/>
          </p:nvSpPr>
          <p:spPr bwMode="auto">
            <a:xfrm>
              <a:off x="406400" y="-1091293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algn="ctr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 eaLnBrk="1" hangingPunct="1"/>
              <a:endParaRPr lang="en-US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33" name="Straight Connector 22"/>
            <p:cNvCxnSpPr>
              <a:cxnSpLocks noChangeShapeType="1"/>
            </p:cNvCxnSpPr>
            <p:nvPr/>
          </p:nvCxnSpPr>
          <p:spPr bwMode="auto">
            <a:xfrm>
              <a:off x="406400" y="-502323"/>
              <a:ext cx="12192000" cy="0"/>
            </a:xfrm>
            <a:prstGeom prst="line">
              <a:avLst/>
            </a:prstGeom>
            <a:noFill/>
            <a:ln w="38100" algn="ctr">
              <a:solidFill>
                <a:srgbClr val="F15A2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Box 13"/>
          <p:cNvSpPr txBox="1"/>
          <p:nvPr userDrawn="1"/>
        </p:nvSpPr>
        <p:spPr>
          <a:xfrm>
            <a:off x="9439671" y="95220"/>
            <a:ext cx="3773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rPr>
              <a:t>business.utsa.edu</a:t>
            </a: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97264A65-8346-4377-AFB7-86018F419C9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18135" y="132959"/>
            <a:ext cx="2425195" cy="35661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DEFE20FD-E97D-4B0A-A53F-F3D1710F42F6}"/>
              </a:ext>
            </a:extLst>
          </p:cNvPr>
          <p:cNvGrpSpPr/>
          <p:nvPr userDrawn="1"/>
        </p:nvGrpSpPr>
        <p:grpSpPr>
          <a:xfrm>
            <a:off x="0" y="6257925"/>
            <a:ext cx="12192000" cy="600075"/>
            <a:chOff x="0" y="6257925"/>
            <a:chExt cx="12192000" cy="60007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28BFCDE-4451-4F62-8559-1F7AF85715BA}"/>
                </a:ext>
              </a:extLst>
            </p:cNvPr>
            <p:cNvSpPr/>
            <p:nvPr userDrawn="1"/>
          </p:nvSpPr>
          <p:spPr>
            <a:xfrm>
              <a:off x="0" y="6267450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20307D4-9355-4846-8973-8AB2D8A71FAB}"/>
                </a:ext>
              </a:extLst>
            </p:cNvPr>
            <p:cNvCxnSpPr/>
            <p:nvPr userDrawn="1"/>
          </p:nvCxnSpPr>
          <p:spPr>
            <a:xfrm>
              <a:off x="0" y="6257925"/>
              <a:ext cx="12192000" cy="0"/>
            </a:xfrm>
            <a:prstGeom prst="line">
              <a:avLst/>
            </a:prstGeom>
            <a:noFill/>
            <a:ln w="38100" cap="flat" cmpd="sng" algn="ctr">
              <a:solidFill>
                <a:srgbClr val="F15A22"/>
              </a:solidFill>
              <a:prstDash val="solid"/>
              <a:miter lim="800000"/>
            </a:ln>
            <a:effectLst/>
          </p:spPr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4FA8E-4415-4F7D-A6D0-1819F9247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0687" y="6346827"/>
            <a:ext cx="9153939" cy="374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851DCDA4-4CC3-47B2-B5FF-20D46B706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39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D6A7353-A46A-486D-8C1B-45315AD544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0" indent="-4572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563FE-D4FD-4800-91AC-C65471531F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BE9DB-F3D9-4DFC-A5A8-E5C03CA997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A44E38-88E4-4097-9635-8166EA1A1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6F1EFF-2CD3-4D5C-A704-56AA66684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1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B4409-BC5A-4814-98E8-2578C1A6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36CEC-4DC9-46DE-8966-AA00CA4A9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BE60F-AA20-4E64-B065-7F91355B9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E8492-B509-4365-87BA-C7DBEB2FD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CFF94-8CEA-4894-A914-6251D771F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85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7073-9C1C-49C6-8CD7-658E5EF9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E672-691E-485B-922B-D3ACD54078A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EB0BF-8AF5-4EB4-B6A0-5A998DF53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A3572-D1C5-4447-9A8D-C2BCE9FB9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9208A-C762-4669-9B55-4F9346F0B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34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4CFE-94C3-48C8-BA70-27DA294FB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4FDF6-6B21-460C-BAE4-660DFD2E6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2B18C-FEB8-407B-A4F8-C03A1601C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4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B572-9344-45FB-9887-E832DC9E1D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78DB0-1578-4FB3-8AE7-244CDEDF8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E5887-112A-42B8-8D49-462CE4E5C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F5EB1-9D0B-4F1B-BCE7-9FEEE97EE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7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B5DB1-2BC1-48EF-91DF-31EF2B1E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7E3C-DEFB-423A-A53D-CE7E178C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7D5F4-ADC0-4BA0-A929-6709F1B02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EBBC8-36AF-44BF-BAF2-A33523781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1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1B03A-E296-42E0-B647-3E3A121C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43097-6D1B-4451-97E8-1E97773C3B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D3DEC4-D753-4AFD-8602-80E9AF47B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DF326-AA93-4490-A935-9B7D83E93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A0DC-08F9-436B-AF24-C86B6BF7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F6F7-926E-4E5B-ACFE-BA80A60C64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86D8D-E199-4544-AB74-E535BE44C5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5044E-232C-42DF-81D3-4827DE956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A889E-1D2C-4DC4-BECC-24F86A682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71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CB50C-45D5-4E44-8581-FA31A465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94555-2B26-48D7-8BEA-21D17BAC12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8E003-57F1-464F-AF68-EE6D2A5DE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A4C86-00CA-4204-A842-02B171493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5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11A12-8A28-474E-B298-D7F9E6AD0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063B-542D-425A-A5A5-8FCCC4793B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50F3D-C53E-4A7D-A9F0-5AF653E43D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C979E-6BBD-47F1-840E-7158FF96E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CE400-CF9C-4F7B-8199-CEC98B351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52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F1D6-6CFA-4272-8170-B424D83F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4EDCC-32A4-4B61-A3D3-698BDE92F0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36F01-289E-4A81-B0EB-86F68C8273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9F749D-B4CC-4C3F-AD0D-AB5366C48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41A92-1F94-4797-80EB-9D3B2367A3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29134C9-7C9D-4864-85E4-7B10EE5F5D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A462080-2774-40C7-AB28-E30D534EE5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42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DE82-E5A6-4C50-8963-78F86595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4F4F5-A129-473A-812C-3A5B9949F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F10BF-AD1F-4A54-9B05-060FB9981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6A7353-A46A-486D-8C1B-45315AD544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2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SA">
      <a:dk1>
        <a:srgbClr val="002244"/>
      </a:dk1>
      <a:lt1>
        <a:sysClr val="window" lastClr="FFFFFF"/>
      </a:lt1>
      <a:dk2>
        <a:srgbClr val="002244"/>
      </a:dk2>
      <a:lt2>
        <a:srgbClr val="D5D2CA"/>
      </a:lt2>
      <a:accent1>
        <a:srgbClr val="F26000"/>
      </a:accent1>
      <a:accent2>
        <a:srgbClr val="F3EC7A"/>
      </a:accent2>
      <a:accent3>
        <a:srgbClr val="A4B7B8"/>
      </a:accent3>
      <a:accent4>
        <a:srgbClr val="ABC785"/>
      </a:accent4>
      <a:accent5>
        <a:srgbClr val="156570"/>
      </a:accent5>
      <a:accent6>
        <a:srgbClr val="9DBCB0"/>
      </a:accent6>
      <a:hlink>
        <a:srgbClr val="F26000"/>
      </a:hlink>
      <a:folHlink>
        <a:srgbClr val="F2A26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TSA-Powerpoint-template.pot [Compatibility Mode]" id="{06FBE9EE-AE22-4163-AF5A-39510A5BB79F}" vid="{8294BE25-0EA0-49DD-AFB4-806E63E54A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>
  <LongProp xmlns="" name="SharedWithUsers"><![CDATA[297;#Kevin McCollom;#516;#Deborah Silliman;#669;#Kayla Larsen;#1196;#Oyinkansola Adeoye;#732;#Cerise Edmonds;#1478;#Raitza Garcia;#201;#Liliana Gomez;#2020;#Rebecca Palomo;#2047;#Herbert Ganey;#2242;#Biran Jallow;#2244;#Jennifer Evetts;#2305;#Daniela Sanchez;#2065;#David Nguyen;#812;#Ana Alvarez;#1900;#Liz Rockstroh]]></LongProp>
</Long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29F619BF3F44A9372EA4393708BFF" ma:contentTypeVersion="10" ma:contentTypeDescription="Create a new document." ma:contentTypeScope="" ma:versionID="939baccfd92605925360e64c8c683992">
  <xsd:schema xmlns:xsd="http://www.w3.org/2001/XMLSchema" xmlns:xs="http://www.w3.org/2001/XMLSchema" xmlns:p="http://schemas.microsoft.com/office/2006/metadata/properties" xmlns:ns2="9e08ca3d-02e5-49e5-ac3f-ddf65e9d53cb" xmlns:ns3="ea33289b-e463-45d0-b152-6ca9771e771e" xmlns:ns4="e99ea873-ec20-48cf-a309-84fee3f36cab" targetNamespace="http://schemas.microsoft.com/office/2006/metadata/properties" ma:root="true" ma:fieldsID="35154622c03efc41dc6b9da2cada633a" ns2:_="" ns3:_="" ns4:_="">
    <xsd:import namespace="9e08ca3d-02e5-49e5-ac3f-ddf65e9d53cb"/>
    <xsd:import namespace="ea33289b-e463-45d0-b152-6ca9771e771e"/>
    <xsd:import namespace="e99ea873-ec20-48cf-a309-84fee3f36c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8ca3d-02e5-49e5-ac3f-ddf65e9d53c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3289b-e463-45d0-b152-6ca9771e771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ea873-ec20-48cf-a309-84fee3f36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8D6ED3-4D16-4493-994B-AB35E377D556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e99ea873-ec20-48cf-a309-84fee3f36cab"/>
    <ds:schemaRef ds:uri="http://purl.org/dc/elements/1.1/"/>
    <ds:schemaRef ds:uri="9e08ca3d-02e5-49e5-ac3f-ddf65e9d53cb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ea33289b-e463-45d0-b152-6ca9771e771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7A9FB4-BE3B-46A6-93B6-6950BCC48488}">
  <ds:schemaRefs>
    <ds:schemaRef ds:uri="http://schemas.microsoft.com/office/2006/metadata/longProperties"/>
    <ds:schemaRef ds:uri=""/>
  </ds:schemaRefs>
</ds:datastoreItem>
</file>

<file path=customXml/itemProps3.xml><?xml version="1.0" encoding="utf-8"?>
<ds:datastoreItem xmlns:ds="http://schemas.openxmlformats.org/officeDocument/2006/customXml" ds:itemID="{C362C4AD-04DD-4406-A155-0D570CA66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8ca3d-02e5-49e5-ac3f-ddf65e9d53cb"/>
    <ds:schemaRef ds:uri="ea33289b-e463-45d0-b152-6ca9771e771e"/>
    <ds:schemaRef ds:uri="e99ea873-ec20-48cf-a309-84fee3f36c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UTSA-Powerpoint-template 16x9</Template>
  <TotalTime>531</TotalTime>
  <Words>216</Words>
  <Application>Microsoft Office PowerPoint</Application>
  <PresentationFormat>Widescreen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Lackey</dc:creator>
  <cp:lastModifiedBy>Melissa Lackey</cp:lastModifiedBy>
  <cp:revision>35</cp:revision>
  <cp:lastPrinted>2018-11-08T22:53:32Z</cp:lastPrinted>
  <dcterms:created xsi:type="dcterms:W3CDTF">2018-11-07T22:21:08Z</dcterms:created>
  <dcterms:modified xsi:type="dcterms:W3CDTF">2021-03-23T14:30:44Z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0x010100E1329F619BF3F44A9372EA4393708BFF</vt:lpwstr>
  </property>
  <property fmtid="{D5CDD505-2E9C-101B-9397-08002B2CF9AE}" pid="3" name="URL">
    <vt:lpwstr/>
  </property>
  <property fmtid="{D5CDD505-2E9C-101B-9397-08002B2CF9AE}" pid="4" name="DocumentSetDescription">
    <vt:lpwstr/>
  </property>
  <property fmtid="{D5CDD505-2E9C-101B-9397-08002B2CF9AE}" pid="5" name="_dlc_DocIdItemGuid">
    <vt:lpwstr>53d51fd0-922d-4dc6-a03e-88f407432a63</vt:lpwstr>
  </property>
  <property fmtid="{D5CDD505-2E9C-101B-9397-08002B2CF9AE}" pid="6" name="_dlc_DocId">
    <vt:lpwstr>NYC5UXAAA45M-5-55</vt:lpwstr>
  </property>
  <property fmtid="{D5CDD505-2E9C-101B-9397-08002B2CF9AE}" pid="7" name="_dlc_DocIdUrl">
    <vt:lpwstr>https://utsacloud.sharepoint.com/sites/vper/branding/_layouts/15/DocIdRedir.aspx?ID=NYC5UXAAA45M-5-55, NYC5UXAAA45M-5-55</vt:lpwstr>
  </property>
  <property fmtid="{D5CDD505-2E9C-101B-9397-08002B2CF9AE}" pid="8" name="SharedWithUsers">
    <vt:lpwstr>297;#Kevin McCollom;#516;#Deborah Silliman;#669;#Kayla Larsen;#1196;#Oyinkansola Adeoye;#732;#Cerise Edmonds;#1478;#Raitza Garcia;#201;#Liliana Gomez;#2020;#Rebecca Palomo;#2047;#Herbert Ganey;#2242;#Biran Jallow;#2244;#Jennifer Evetts;#2305;#Daniela Sanc</vt:lpwstr>
  </property>
  <property fmtid="{D5CDD505-2E9C-101B-9397-08002B2CF9AE}" pid="9" name="LastSharedByUser">
    <vt:lpwstr>oyinkansola.adeoye@utsa.edu</vt:lpwstr>
  </property>
  <property fmtid="{D5CDD505-2E9C-101B-9397-08002B2CF9AE}" pid="10" name="LastSharedByTime">
    <vt:lpwstr>2016-04-26T22:47:28Z</vt:lpwstr>
  </property>
</Properties>
</file>